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3" r:id="rId6"/>
    <p:sldId id="262" r:id="rId7"/>
    <p:sldId id="261" r:id="rId8"/>
    <p:sldId id="264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9"/>
  </p:normalViewPr>
  <p:slideViewPr>
    <p:cSldViewPr snapToGrid="0" snapToObjects="1">
      <p:cViewPr varScale="1">
        <p:scale>
          <a:sx n="87" d="100"/>
          <a:sy n="87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07985-38BD-B84C-B505-F283960B8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8A432F0-75BF-694A-AF52-ABC429950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A7C3A2F-492D-DC4F-B46E-AFF1E0F51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3936F6F-15F0-7E40-9ECD-F17F37C8A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9924A4-F460-D74A-ADAE-5278D980C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190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BDA3B9-502D-1246-BB80-D7BE1CCDE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5B78B4-CA16-864F-A4E3-2A2180681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337371B-AF33-EA49-8D48-248E453E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989C00-A499-F145-B28F-11DDECCAB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E95A99A-BFE2-4547-9721-127B690C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8565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A9EE249-11F1-BB42-A621-1D516B20D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821F80C-406C-C24B-A2D4-259DC473E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C52AB7F-A8FF-E648-AC52-0B90C2349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F8FBF-362D-7040-A697-CC349DA3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405662-D7E4-9B4E-BAD8-AF175F9A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162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D78E2A-124E-7F43-97AA-2F5BAC7B1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7EDAE4-B875-A147-A779-AD0D02659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39F292-D24E-5744-9689-E948CEE40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24CBB2-32B0-6F46-86A2-EBAB590F8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4EFB868-192B-B146-9CE1-F3DE5B10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921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0BE54F-41DE-A740-9761-DA585C83C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113DAA-5A60-9F4E-8C93-5EB540E63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88E6B0-39DC-1641-A408-06E840CCC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2777C01-993E-6147-ADFC-A1359816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5239445-F788-3746-A647-B1A95491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379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378E9C-6F70-684F-BAE0-C344CFEEF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A4DDEE-AF1B-694E-9529-B2570BEF0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F5D05EE-5287-8747-91DE-EFC9F7247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581A72F-AA79-5141-978A-ED5E5E7B2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3C0D213-4B03-5743-9EC4-4BAB8D697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D8719DB-EB00-184E-93EF-E73ADE6CC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889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B37093-DAA7-4846-8F83-F37BF877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656300D-667B-E248-A54E-951A7D278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D562BA0-D44A-1747-A28B-C0B4FFCD9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C77DB43-AB97-4D4B-BD44-D3AAF72CB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F16C53-9096-FA44-A7F7-7BE1A058B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73C54B8-E9FB-E64D-9925-A2D7FD334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5281FF6-6878-EA44-A699-15E54AB8F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21DFF3B-0734-EB45-B1FC-D43B92987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842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D4C7A-719B-BB47-AAD8-1E0786DB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911A145-0D73-9844-B29D-43E70907C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16CEAE-44C5-9647-8556-8D055BD70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A51AB3B-C318-A54B-8AB2-D00C0D369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052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014FB68-2419-DF45-A920-6FAC12AF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FEAF0B6-1C94-B04B-A315-C65D776E1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A6903ED-3A0C-A443-86D1-6A61EAAEC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9921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9CDF74-D330-9944-8BE0-2ADD5BAF1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7D58BA-4B7F-5E4A-BAD4-13B21E7AB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5E8E8D0-3C3B-2E40-B263-523A2E2F2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EE059F1-5CCF-EE47-8663-D3471C61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43AF90F-D265-BB43-A23F-D53F7A998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F45AF91-3C62-1245-85CA-A6B2BBC6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7873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86DC9E-62BB-F640-86EF-55540775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0FAE7BD-C4C8-374E-8752-EE1FE307F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1E7AD64-5ECD-534B-8361-EC536745A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ECF46E9-2A56-F14B-AA28-F13A2D7F4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8EED028-3CCB-E041-988E-57150891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BF43F2A-25D9-9C40-8EA3-9C434839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992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9009E49-5ED6-C249-9F87-768E1EA3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0372186-D1B7-334D-92E3-8D26E6C2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1244D84-C759-9548-ABEA-C4BCAA1EED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082AF-83D6-9545-98DF-DED0293967CA}" type="datetimeFigureOut">
              <a:rPr lang="nl-NL" smtClean="0"/>
              <a:t>16-11-2020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1CF03EA-8315-EF4C-8CAA-D32CBB372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53B4D92-B0BC-5044-93CA-A37AC490E8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E4C16-FDBF-F342-9E5A-8DEB8B387A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5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C58699-FC39-714B-94BD-57D27656E9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Scriptie update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3D7AD1-3BE5-654E-A34D-0B9BF880F4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B5169FC3-D328-D44E-A9A9-114E66C954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62667" y="-804333"/>
            <a:ext cx="6434666" cy="643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3481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815FC3-6A5E-EB4C-A810-2FD939157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C254F6-0E21-EF48-9508-42D8650EE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30BBD70-A552-C74C-9CA7-0CEA3F577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1828" y="551392"/>
            <a:ext cx="13147326" cy="630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89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D92C71-6ADF-764C-80EB-78AD8403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67F223-3CED-9B47-9381-82177747C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 descr="Afbeelding met kaart&#10;&#10;Automatisch gegenereerde beschrijving">
            <a:extLst>
              <a:ext uri="{FF2B5EF4-FFF2-40B4-BE49-F238E27FC236}">
                <a16:creationId xmlns:a16="http://schemas.microsoft.com/office/drawing/2014/main" id="{92DE0816-404D-664E-928B-E0216442C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37" r="2886" b="1"/>
          <a:stretch/>
        </p:blipFill>
        <p:spPr>
          <a:xfrm>
            <a:off x="1607338" y="108771"/>
            <a:ext cx="10787862" cy="606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7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91268-15BD-3F49-BC3F-8397BDC40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9BA898-909C-FD4E-82CF-E6F0D7B68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DBBE560-B3DD-5140-9D7A-21A371DEA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883" y="681037"/>
            <a:ext cx="7116233" cy="598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90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07CDD-5DC9-8C4D-9CBE-96B06E249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D657B7C-FD5F-FB45-ABFA-99840257C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A97D6F76-9D1E-4F41-B2F4-252914738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6" b="950"/>
          <a:stretch/>
        </p:blipFill>
        <p:spPr>
          <a:xfrm>
            <a:off x="1642534" y="681037"/>
            <a:ext cx="10024523" cy="563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7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B8EA7-F15F-FC49-87CF-BC700B046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9A5815-8EC6-114F-93A3-2677A6D7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A80F679-6883-254E-83B0-696792244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6"/>
          <a:stretch/>
        </p:blipFill>
        <p:spPr>
          <a:xfrm>
            <a:off x="1667760" y="764119"/>
            <a:ext cx="9475131" cy="532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16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02316-1A75-8D49-94B2-CCFD7D032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679A1E-E54E-CD48-9D9F-CE6E9E61A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78AA5EF-DA62-AE48-ACFB-E8CAC1D3C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5" b="511"/>
          <a:stretch/>
        </p:blipFill>
        <p:spPr>
          <a:xfrm>
            <a:off x="838200" y="152178"/>
            <a:ext cx="11272384" cy="634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45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2B4BFC-E347-8B44-A188-7F8C702D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CC6AF-368D-D349-A6AC-43C28EF26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318E837-005E-A34C-A69C-CC22B4EC3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1290872"/>
            <a:ext cx="9899650" cy="542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2718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</Words>
  <Application>Microsoft Macintosh PowerPoint</Application>
  <PresentationFormat>Breedbeeld</PresentationFormat>
  <Paragraphs>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Kantoorthema</vt:lpstr>
      <vt:lpstr>Scriptie update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Scriptie update</dc:title>
  <dc:creator>Bovenschen, T. (Tycho)</dc:creator>
  <cp:lastModifiedBy>Bovenschen, T. (Tycho)</cp:lastModifiedBy>
  <cp:revision>3</cp:revision>
  <dcterms:created xsi:type="dcterms:W3CDTF">2020-11-17T10:37:22Z</dcterms:created>
  <dcterms:modified xsi:type="dcterms:W3CDTF">2020-11-17T16:17:30Z</dcterms:modified>
</cp:coreProperties>
</file>

<file path=docProps/thumbnail.jpeg>
</file>